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3" r:id="rId6"/>
    <p:sldId id="259" r:id="rId7"/>
    <p:sldId id="260" r:id="rId8"/>
    <p:sldId id="261" r:id="rId9"/>
    <p:sldId id="264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02A0-3283-4C18-AE48-41E969813FD6}" type="datetimeFigureOut">
              <a:rPr lang="en-IN" smtClean="0"/>
              <a:t>17-09-2016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D8E-F5B7-4DFF-9D48-5F6C30F810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521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02A0-3283-4C18-AE48-41E969813FD6}" type="datetimeFigureOut">
              <a:rPr lang="en-IN" smtClean="0"/>
              <a:t>17-09-2016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D8E-F5B7-4DFF-9D48-5F6C30F810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835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02A0-3283-4C18-AE48-41E969813FD6}" type="datetimeFigureOut">
              <a:rPr lang="en-IN" smtClean="0"/>
              <a:t>17-09-2016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D8E-F5B7-4DFF-9D48-5F6C30F810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229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02A0-3283-4C18-AE48-41E969813FD6}" type="datetimeFigureOut">
              <a:rPr lang="en-IN" smtClean="0"/>
              <a:t>17-09-2016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D8E-F5B7-4DFF-9D48-5F6C30F810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6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02A0-3283-4C18-AE48-41E969813FD6}" type="datetimeFigureOut">
              <a:rPr lang="en-IN" smtClean="0"/>
              <a:t>17-09-2016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D8E-F5B7-4DFF-9D48-5F6C30F810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922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02A0-3283-4C18-AE48-41E969813FD6}" type="datetimeFigureOut">
              <a:rPr lang="en-IN" smtClean="0"/>
              <a:t>17-09-2016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D8E-F5B7-4DFF-9D48-5F6C30F810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087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02A0-3283-4C18-AE48-41E969813FD6}" type="datetimeFigureOut">
              <a:rPr lang="en-IN" smtClean="0"/>
              <a:t>17-09-2016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D8E-F5B7-4DFF-9D48-5F6C30F810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460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02A0-3283-4C18-AE48-41E969813FD6}" type="datetimeFigureOut">
              <a:rPr lang="en-IN" smtClean="0"/>
              <a:t>17-09-2016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D8E-F5B7-4DFF-9D48-5F6C30F810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488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02A0-3283-4C18-AE48-41E969813FD6}" type="datetimeFigureOut">
              <a:rPr lang="en-IN" smtClean="0"/>
              <a:t>17-09-2016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D8E-F5B7-4DFF-9D48-5F6C30F810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32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02A0-3283-4C18-AE48-41E969813FD6}" type="datetimeFigureOut">
              <a:rPr lang="en-IN" smtClean="0"/>
              <a:t>17-09-2016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D8E-F5B7-4DFF-9D48-5F6C30F810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981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02A0-3283-4C18-AE48-41E969813FD6}" type="datetimeFigureOut">
              <a:rPr lang="en-IN" smtClean="0"/>
              <a:t>17-09-2016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D8E-F5B7-4DFF-9D48-5F6C30F810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670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802A0-3283-4C18-AE48-41E969813FD6}" type="datetimeFigureOut">
              <a:rPr lang="en-IN" smtClean="0"/>
              <a:t>17-09-2016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45D8E-F5B7-4DFF-9D48-5F6C30F810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484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4" y="0"/>
            <a:ext cx="9094766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91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21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42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7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7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7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38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7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78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92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2016-09-17T18:21:42Z</dcterms:created>
  <dcterms:modified xsi:type="dcterms:W3CDTF">2016-09-17T18:50:48Z</dcterms:modified>
</cp:coreProperties>
</file>